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7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89213" y="3109563"/>
            <a:ext cx="8915399" cy="1422918"/>
          </a:xfrm>
        </p:spPr>
        <p:txBody>
          <a:bodyPr>
            <a:normAutofit/>
          </a:bodyPr>
          <a:lstStyle/>
          <a:p>
            <a:r>
              <a:rPr lang="sl-SI" sz="6000" dirty="0">
                <a:latin typeface="+mn-lt"/>
              </a:rPr>
              <a:t>Anketa o šolski prehrani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89213" y="4850470"/>
            <a:ext cx="8915399" cy="1630242"/>
          </a:xfrm>
        </p:spPr>
        <p:txBody>
          <a:bodyPr>
            <a:normAutofit fontScale="92500" lnSpcReduction="10000"/>
          </a:bodyPr>
          <a:lstStyle/>
          <a:p>
            <a:r>
              <a:rPr lang="sl-SI" sz="3200" dirty="0"/>
              <a:t>OSNOVNA ŠOLA DUŠANA FLISA HOČE</a:t>
            </a:r>
          </a:p>
          <a:p>
            <a:endParaRPr lang="sl-SI" sz="3200" dirty="0"/>
          </a:p>
          <a:p>
            <a:r>
              <a:rPr lang="sl-SI" sz="3200" dirty="0"/>
              <a:t>Februar 2025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14DFB2B-F3B4-498C-99B1-09332C7AA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32"/>
          <a:stretch/>
        </p:blipFill>
        <p:spPr>
          <a:xfrm>
            <a:off x="6530201" y="236279"/>
            <a:ext cx="5416429" cy="292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47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5" y="1246504"/>
            <a:ext cx="11283299" cy="45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2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9" y="1250283"/>
            <a:ext cx="11402145" cy="45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24987" y="260216"/>
            <a:ext cx="8911687" cy="1280890"/>
          </a:xfrm>
        </p:spPr>
        <p:txBody>
          <a:bodyPr/>
          <a:lstStyle/>
          <a:p>
            <a:r>
              <a:rPr lang="sl-SI" dirty="0"/>
              <a:t>POVZETEK KOMENTARJEV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60849" y="1119673"/>
            <a:ext cx="9843763" cy="5309119"/>
          </a:xfrm>
        </p:spPr>
        <p:txBody>
          <a:bodyPr>
            <a:normAutofit/>
          </a:bodyPr>
          <a:lstStyle/>
          <a:p>
            <a:r>
              <a:rPr lang="sl-SI" sz="2000" dirty="0"/>
              <a:t>Premajhne porcije obrokov pri kosilu in brez možnosti repete porcije.</a:t>
            </a:r>
          </a:p>
          <a:p>
            <a:r>
              <a:rPr lang="sl-SI" sz="2000" dirty="0"/>
              <a:t>Hrana preslabo začinjena in enostranska.</a:t>
            </a:r>
          </a:p>
          <a:p>
            <a:r>
              <a:rPr lang="sl-SI" sz="2000" dirty="0"/>
              <a:t>Želja po uvedbi popoldanske malice.</a:t>
            </a:r>
          </a:p>
          <a:p>
            <a:r>
              <a:rPr lang="sl-SI" sz="2000" dirty="0"/>
              <a:t>Slabo sestavljeni in ponavljajoči se jedilniki</a:t>
            </a:r>
            <a:r>
              <a:rPr lang="sl-SI" sz="2000" dirty="0" smtClean="0"/>
              <a:t>.</a:t>
            </a:r>
          </a:p>
          <a:p>
            <a:r>
              <a:rPr lang="sl-SI" sz="2000" dirty="0" smtClean="0"/>
              <a:t>Otroci so zadovoljni s prehrano.</a:t>
            </a:r>
            <a:endParaRPr lang="sl-SI" sz="2000" dirty="0"/>
          </a:p>
          <a:p>
            <a:r>
              <a:rPr lang="sl-SI" sz="2000" dirty="0"/>
              <a:t>PRIMER OBROKOV V ENEM DNEVU:</a:t>
            </a:r>
          </a:p>
          <a:p>
            <a:pPr marL="0" indent="0">
              <a:buNone/>
            </a:pPr>
            <a:r>
              <a:rPr lang="sl-SI" sz="2000" dirty="0"/>
              <a:t>ZAJTRK				MALICA 				KOSILO						VES DAN</a:t>
            </a:r>
          </a:p>
          <a:p>
            <a:endParaRPr lang="sl-SI" sz="2000" dirty="0"/>
          </a:p>
          <a:p>
            <a:endParaRPr lang="sl-SI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23BE4D7-3BB2-4BA5-90B4-F773CDFF4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12" t="27075" r="-1" b="19870"/>
          <a:stretch/>
        </p:blipFill>
        <p:spPr>
          <a:xfrm>
            <a:off x="1105038" y="4058955"/>
            <a:ext cx="2367293" cy="274292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4232B56-8BA0-47C2-AD4C-D706F520E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58" t="-1812" r="11690" b="27778"/>
          <a:stretch/>
        </p:blipFill>
        <p:spPr>
          <a:xfrm>
            <a:off x="3637827" y="4136996"/>
            <a:ext cx="2465528" cy="197972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F57A41B-BAC1-4459-8B37-85286B2F1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3" r="26742"/>
          <a:stretch/>
        </p:blipFill>
        <p:spPr>
          <a:xfrm rot="10800000">
            <a:off x="6223246" y="4136996"/>
            <a:ext cx="2909010" cy="209689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3C60A73D-CE46-4EC2-BCA5-F257F7A2A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610" y="4059297"/>
            <a:ext cx="2408129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3A65B3-84CF-4CF5-8EA4-C2AAFE3A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KOSILA</a:t>
            </a:r>
            <a:endParaRPr lang="de-DE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A365493-5395-4F6E-849D-F100899AE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20" b="24727"/>
          <a:stretch/>
        </p:blipFill>
        <p:spPr>
          <a:xfrm rot="16442013">
            <a:off x="1030694" y="912894"/>
            <a:ext cx="3719009" cy="5401866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7E241FF-D9BD-4B3D-A252-8B496EA6E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20"/>
          <a:stretch/>
        </p:blipFill>
        <p:spPr>
          <a:xfrm rot="16029806">
            <a:off x="7284059" y="-1086762"/>
            <a:ext cx="3331508" cy="578735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1FBEF3F-31FD-490F-9B8D-C7E6D4066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38392">
            <a:off x="5297008" y="3345380"/>
            <a:ext cx="4225769" cy="30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6FDE3B-D265-4867-9B8F-45371387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312030" cy="849583"/>
          </a:xfrm>
        </p:spPr>
        <p:txBody>
          <a:bodyPr/>
          <a:lstStyle/>
          <a:p>
            <a:r>
              <a:rPr lang="sl-SI" dirty="0"/>
              <a:t>ZAKAJ NIMAMO POPOLDANSKE MALICE</a:t>
            </a:r>
            <a:endParaRPr lang="de-DE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D07E3BA-17C7-44C3-B221-4FE6329F9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1340528"/>
            <a:ext cx="9312029" cy="4535183"/>
          </a:xfrm>
        </p:spPr>
        <p:txBody>
          <a:bodyPr/>
          <a:lstStyle/>
          <a:p>
            <a:r>
              <a:rPr lang="sl-SI" dirty="0"/>
              <a:t>Otroci so popoldansko malico puščali in je niso želeli vzeti s sabo domov (politi jogurti po šolskih torbah)</a:t>
            </a:r>
          </a:p>
          <a:p>
            <a:r>
              <a:rPr lang="sl-SI" dirty="0"/>
              <a:t>Otroci so odhajali samostojno na dejavnosti že pred kosilom ali od kosila. </a:t>
            </a:r>
          </a:p>
          <a:p>
            <a:r>
              <a:rPr lang="sl-SI" dirty="0"/>
              <a:t>Polnozrnate kekse so delili samo prijateljem.</a:t>
            </a:r>
          </a:p>
          <a:p>
            <a:r>
              <a:rPr lang="sl-SI" dirty="0"/>
              <a:t>Polnovredne, polnozrnate in ajdove štručke niso želeli jesti.</a:t>
            </a:r>
          </a:p>
          <a:p>
            <a:r>
              <a:rPr lang="sl-SI" b="1" dirty="0"/>
              <a:t>Sedaj imajo vsi učenci ves čas na voljo sadje in polnovreden oz. domač kruh. </a:t>
            </a:r>
          </a:p>
          <a:p>
            <a:r>
              <a:rPr lang="sl-SI" b="1" dirty="0"/>
              <a:t>Ob 16.00 so že vsi otroci lačni, ne glede na to, če so se dobro najedli kosila ob 13.00 v šoli.</a:t>
            </a:r>
            <a:endParaRPr lang="de-DE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DB892BB-2E4E-4DEC-967D-29DD9AB66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45"/>
          <a:stretch/>
        </p:blipFill>
        <p:spPr>
          <a:xfrm>
            <a:off x="111024" y="1826220"/>
            <a:ext cx="2404890" cy="243229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10DB8E7-8A77-474C-A4A6-59BE66477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55"/>
          <a:stretch/>
        </p:blipFill>
        <p:spPr>
          <a:xfrm>
            <a:off x="7628765" y="4371103"/>
            <a:ext cx="4470931" cy="245000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80DC1A-07F5-4592-B419-606D15D721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8" t="2460" r="24782" b="5472"/>
          <a:stretch/>
        </p:blipFill>
        <p:spPr>
          <a:xfrm>
            <a:off x="3045042" y="4350058"/>
            <a:ext cx="4219596" cy="245362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4C463C1-8ACB-4C39-B7C9-0EC88667D1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0" r="26602" b="5477"/>
          <a:stretch/>
        </p:blipFill>
        <p:spPr>
          <a:xfrm rot="5400000">
            <a:off x="215187" y="4393659"/>
            <a:ext cx="2231429" cy="24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43405" y="1250301"/>
            <a:ext cx="9461208" cy="4441371"/>
          </a:xfrm>
        </p:spPr>
        <p:txBody>
          <a:bodyPr>
            <a:normAutofit fontScale="90000"/>
          </a:bodyPr>
          <a:lstStyle/>
          <a:p>
            <a:r>
              <a:rPr lang="sl-SI" dirty="0"/>
              <a:t>Anketo je izpolnilo 225 staršev (968).</a:t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Povprečen čas reševanja ankete je bil 02:22.</a:t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Anketa je bila na voljo 3 dni.</a:t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>V anketi je bilo 9 vprašanj.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466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1401"/>
            <a:ext cx="11424234" cy="4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1" y="1293443"/>
            <a:ext cx="11520879" cy="4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8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" y="1287625"/>
            <a:ext cx="11562345" cy="44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5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0" y="1259633"/>
            <a:ext cx="11286306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5" y="1254418"/>
            <a:ext cx="11261987" cy="45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96" y="1277992"/>
            <a:ext cx="11206135" cy="475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7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79" y="1251287"/>
            <a:ext cx="11186227" cy="45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73729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</TotalTime>
  <Words>159</Words>
  <Application>Microsoft Office PowerPoint</Application>
  <PresentationFormat>Širokozaslonsko</PresentationFormat>
  <Paragraphs>21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Šelest</vt:lpstr>
      <vt:lpstr>Anketa o šolski prehrani</vt:lpstr>
      <vt:lpstr>Anketo je izpolnilo 225 staršev (968).  Povprečen čas reševanja ankete je bil 02:22.  Anketa je bila na voljo 3 dni.  V anketi je bilo 9 vprašanj.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POVZETEK KOMENTARJEV</vt:lpstr>
      <vt:lpstr>KOSILA</vt:lpstr>
      <vt:lpstr>ZAKAJ NIMAMO POPOLDANSKE MALICE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Anketa o šolski prehrani</dc:title>
  <dc:creator>Maja</dc:creator>
  <cp:lastModifiedBy>Maja</cp:lastModifiedBy>
  <cp:revision>21</cp:revision>
  <dcterms:created xsi:type="dcterms:W3CDTF">2025-02-12T16:46:37Z</dcterms:created>
  <dcterms:modified xsi:type="dcterms:W3CDTF">2025-02-13T08:49:32Z</dcterms:modified>
</cp:coreProperties>
</file>